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5" r:id="rId3"/>
    <p:sldId id="262" r:id="rId4"/>
    <p:sldId id="264" r:id="rId5"/>
    <p:sldId id="256" r:id="rId6"/>
    <p:sldId id="260" r:id="rId7"/>
    <p:sldId id="258" r:id="rId8"/>
    <p:sldId id="257" r:id="rId9"/>
    <p:sldId id="259" r:id="rId10"/>
    <p:sldId id="261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C547EE-00A6-4A76-BF29-7BE1ECD8DA0D}" type="datetimeFigureOut">
              <a:rPr lang="ru-RU" smtClean="0"/>
              <a:pPr/>
              <a:t>17.03.2017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D138C3-3E1A-4568-B404-31109CD27E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87" y="0"/>
            <a:ext cx="9810787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2071678"/>
            <a:ext cx="464347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 «Этнокультурное взаимодействие украинского и русского народов на территории Воронежского края.»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3643314"/>
            <a:ext cx="55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                     </a:t>
            </a:r>
            <a:r>
              <a:rPr lang="ru-RU" dirty="0" smtClean="0">
                <a:solidFill>
                  <a:sysClr val="windowText" lastClr="000000"/>
                </a:solidFill>
              </a:rPr>
              <a:t>Буданов Степан </a:t>
            </a:r>
          </a:p>
          <a:p>
            <a:r>
              <a:rPr lang="ru-RU" dirty="0" smtClean="0">
                <a:solidFill>
                  <a:sysClr val="windowText" lastClr="000000"/>
                </a:solidFill>
              </a:rPr>
              <a:t>                       Нагайцев Владислав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58082" y="43576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7 «Б»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535782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Петрова Валерия Елеодоровна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ZHcy;&amp;iecy;&amp;ncy;&amp;scy;&amp;kcy;&amp;icy;&amp;jcy; &amp;kcy;&amp;rcy;&amp;iecy;&amp;scy;&amp;tcy;&amp;softcy;&amp;yacy;&amp;ncy;&amp;scy;&amp;kcy;&amp;icy;&amp;jcy; &amp;kcy;&amp;ocy;&amp;scy;&amp;tcy;&amp;yucy;&amp;mcy; &amp;Vcy;&amp;ocy;&amp;rcy;&amp;ocy;&amp;ncy;&amp;iecy;&amp;zhcy;&amp;scy;&amp;kcy;&amp;ocy;&amp;jcy; &amp;gcy;&amp;ucy;&amp;bcy;&amp;iecy;&amp;rcy;&amp;ncy;&amp;icy;&amp;i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24806"/>
            <a:ext cx="4878412" cy="580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адбба-svadebnie-tradic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69" y="1027391"/>
            <a:ext cx="7334574" cy="4901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 ВНИМАНИЕ!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Цель исследования: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выявить элементы этнокультурного взаимодействия украинского и русского народов на территории Воронежского края.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Задачи исследования: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1.Изучить историю заселения края.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2.Рассмотреть географические названия.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3.Выявить особенности народных костюмов.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4.Рассмотреть элементы свадебных обрядов.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47750"/>
            <a:ext cx="569753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images.easyfreeclipart.com/636/log-in-register-upload-clipart-6369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0238">
            <a:off x="2827393" y="5094846"/>
            <a:ext cx="714380" cy="392909"/>
          </a:xfrm>
          <a:prstGeom prst="rect">
            <a:avLst/>
          </a:prstGeom>
          <a:noFill/>
        </p:spPr>
      </p:pic>
      <p:pic>
        <p:nvPicPr>
          <p:cNvPr id="1030" name="Picture 6" descr="http://images.easyfreeclipart.com/636/log-in-register-upload-clipart-6369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72140"/>
            <a:ext cx="683953" cy="37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58382E-6 L 3.33333E-6 -3.5838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50867E-6 L 0 -4.50867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01367"/>
            <a:ext cx="6072230" cy="545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images.easyfreeclipart.com/636/log-in-register-upload-clipart-6369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4028">
            <a:off x="3049262" y="3573196"/>
            <a:ext cx="692314" cy="380773"/>
          </a:xfrm>
          <a:prstGeom prst="rect">
            <a:avLst/>
          </a:prstGeom>
          <a:noFill/>
        </p:spPr>
      </p:pic>
      <p:pic>
        <p:nvPicPr>
          <p:cNvPr id="2054" name="Picture 6" descr="http://images.easyfreeclipart.com/636/log-in-register-upload-clipart-6369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643578"/>
            <a:ext cx="649437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294 L 1.38889E-6 -3.410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50867E-6 L 4.72222E-6 -4.5086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ZHcy;&amp;iecy;&amp;ncy;&amp;scy;&amp;kcy;&amp;icy;&amp;jcy; &amp;kcy;&amp;rcy;&amp;iecy;&amp;scy;&amp;tcy;&amp;softcy;&amp;yacy;&amp;ncy;&amp;scy;&amp;kcy;&amp;icy;&amp;jcy; &amp;kcy;&amp;ocy;&amp;scy;&amp;tcy;&amp;yucy;&amp;mcy; &amp;Vcy;&amp;ocy;&amp;rcy;&amp;ocy;&amp;ncy;&amp;iecy;&amp;zhcy;&amp;scy;&amp;kcy;&amp;ocy;&amp;jcy; &amp;gcy;&amp;ucy;&amp;bcy;&amp;iecy;&amp;rcy;&amp;ncy;&amp;icy;&amp;i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619" y="286066"/>
            <a:ext cx="4742761" cy="6285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ZHcy;&amp;iecy;&amp;ncy;&amp;scy;&amp;kcy;&amp;icy;&amp;jcy; &amp;kcy;&amp;rcy;&amp;iecy;&amp;scy;&amp;tcy;&amp;softcy;&amp;yacy;&amp;ncy;&amp;scy;&amp;kcy;&amp;icy;&amp;jcy; &amp;kcy;&amp;ocy;&amp;scy;&amp;tcy;&amp;yucy;&amp;mcy; &amp;Vcy;&amp;ocy;&amp;rcy;&amp;ocy;&amp;ncy;&amp;iecy;&amp;zhcy;&amp;scy;&amp;kcy;&amp;ocy;&amp;jcy; &amp;gcy;&amp;ucy;&amp;bcy;&amp;iecy;&amp;rcy;&amp;ncy;&amp;icy;&amp;i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35771"/>
            <a:ext cx="4429156" cy="6186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ZHcy;&amp;iecy;&amp;ncy;&amp;scy;&amp;kcy;&amp;icy;&amp;jcy; &amp;kcy;&amp;rcy;&amp;iecy;&amp;scy;&amp;tcy;&amp;softcy;&amp;yacy;&amp;ncy;&amp;scy;&amp;kcy;&amp;icy;&amp;jcy; &amp;kcy;&amp;ocy;&amp;scy;&amp;tcy;&amp;yucy;&amp;mcy; &amp;Vcy;&amp;ocy;&amp;rcy;&amp;ocy;&amp;ncy;&amp;iecy;&amp;zhcy;&amp;scy;&amp;kcy;&amp;ocy;&amp;jcy; &amp;gcy;&amp;ucy;&amp;bcy;&amp;iecy;&amp;rcy;&amp;ncy;&amp;icy;&amp;i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3919" y="307696"/>
            <a:ext cx="4664097" cy="624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ZHcy;&amp;iecy;&amp;ncy;&amp;scy;&amp;kcy;&amp;icy;&amp;jcy; &amp;kcy;&amp;rcy;&amp;iecy;&amp;scy;&amp;tcy;&amp;softcy;&amp;yacy;&amp;ncy;&amp;scy;&amp;kcy;&amp;icy;&amp;jcy; &amp;kcy;&amp;ocy;&amp;scy;&amp;tcy;&amp;yucy;&amp;mcy; &amp;Vcy;&amp;ocy;&amp;rcy;&amp;ocy;&amp;ncy;&amp;iecy;&amp;zhcy;&amp;scy;&amp;kcy;&amp;ocy;&amp;jcy; &amp;gcy;&amp;ucy;&amp;bcy;&amp;iecy;&amp;rcy;&amp;ncy;&amp;icy;&amp;i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2230"/>
            <a:ext cx="4470410" cy="6433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ZHcy;&amp;iecy;&amp;ncy;&amp;scy;&amp;kcy;&amp;icy;&amp;jcy; &amp;kcy;&amp;rcy;&amp;iecy;&amp;scy;&amp;tcy;&amp;softcy;&amp;yacy;&amp;ncy;&amp;scy;&amp;kcy;&amp;icy;&amp;jcy; &amp;kcy;&amp;ocy;&amp;scy;&amp;tcy;&amp;yucy;&amp;mcy; &amp;Vcy;&amp;ocy;&amp;rcy;&amp;ocy;&amp;ncy;&amp;iecy;&amp;zhcy;&amp;scy;&amp;kcy;&amp;ocy;&amp;jcy; &amp;gcy;&amp;ucy;&amp;bcy;&amp;iecy;&amp;rcy;&amp;ncy;&amp;icy;&amp;i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265" y="357166"/>
            <a:ext cx="4643470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68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17</cp:revision>
  <dcterms:created xsi:type="dcterms:W3CDTF">2017-03-17T09:13:13Z</dcterms:created>
  <dcterms:modified xsi:type="dcterms:W3CDTF">2017-03-17T12:38:03Z</dcterms:modified>
</cp:coreProperties>
</file>